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7" r:id="rId2"/>
    <p:sldId id="263" r:id="rId3"/>
    <p:sldId id="270" r:id="rId4"/>
    <p:sldId id="27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D4224E8-62A9-46D2-BCFD-D0FC31D1A1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138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1A419-69A6-4476-8D8F-2A86F75CC8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6351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100F4-5677-4293-A840-4522A2407B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7446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AA320-8804-422D-8565-D9250EBFD7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8504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84054-9E6C-4D3E-945D-1F8D64BCC8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859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B25EA-E61C-4644-9C4D-CFC31E7311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2862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22D53-05B8-4CC9-A624-7BBA9132DD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9556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C641-3853-4CF1-9FC2-D92148B3EC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974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CA009-E55D-4BB6-A16E-C245775B12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4124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D027B-3AA7-417A-BB71-2A2CBCCF02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697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74CA8-2C09-48B9-AC01-61D2F27639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96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4C19C-7850-468E-B547-EAAEBCCF6F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5011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877D4A5-67DB-4CB3-B295-3953DA6658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__________	             Clase 702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23 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septiembre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2016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22438"/>
            <a:ext cx="9144000" cy="51355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dirty="0" smtClean="0">
                <a:solidFill>
                  <a:srgbClr val="FF0000"/>
                </a:solidFill>
              </a:rPr>
              <a:t> # 5: </a:t>
            </a:r>
            <a:r>
              <a:rPr lang="en-US" altLang="en-US" dirty="0" smtClean="0"/>
              <a:t>¿</a:t>
            </a:r>
            <a:r>
              <a:rPr lang="en-US" altLang="en-US" dirty="0" err="1" smtClean="0"/>
              <a:t>Cómo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repasamos</a:t>
            </a:r>
            <a:r>
              <a:rPr lang="en-US" altLang="en-US" dirty="0" smtClean="0"/>
              <a:t> para el QUIZ: </a:t>
            </a:r>
            <a:r>
              <a:rPr lang="en-US" altLang="en-US" dirty="0" err="1" smtClean="0"/>
              <a:t>Repaso</a:t>
            </a:r>
            <a:r>
              <a:rPr lang="en-US" altLang="en-US" dirty="0" smtClean="0"/>
              <a:t> A </a:t>
            </a:r>
            <a:r>
              <a:rPr lang="en-US" altLang="en-US" dirty="0"/>
              <a:t>d</a:t>
            </a:r>
            <a:r>
              <a:rPr lang="en-US" altLang="en-US" dirty="0" smtClean="0"/>
              <a:t>el MARTES?</a:t>
            </a:r>
          </a:p>
          <a:p>
            <a:pPr eaLnBrk="1" hangingPunct="1">
              <a:buFontTx/>
              <a:buNone/>
            </a:pPr>
            <a:r>
              <a:rPr lang="en-US" altLang="en-US" sz="2800" i="1" dirty="0" smtClean="0">
                <a:solidFill>
                  <a:srgbClr val="00B050"/>
                </a:solidFill>
              </a:rPr>
              <a:t>L.O.: to review the gender noun agreement and the verb SER for the quiz</a:t>
            </a:r>
            <a:endParaRPr lang="en-US" altLang="en-US" i="1" dirty="0" smtClean="0">
              <a:solidFill>
                <a:srgbClr val="00B05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Inicial</a:t>
            </a:r>
            <a:r>
              <a:rPr lang="en-US" altLang="en-US" dirty="0" smtClean="0">
                <a:solidFill>
                  <a:srgbClr val="FF0000"/>
                </a:solidFill>
              </a:rPr>
              <a:t>:</a:t>
            </a:r>
          </a:p>
          <a:p>
            <a:pPr eaLnBrk="1" hangingPunct="1"/>
            <a:r>
              <a:rPr lang="es-ES_tradnl" altLang="en-US" dirty="0" err="1" smtClean="0"/>
              <a:t>Write</a:t>
            </a:r>
            <a:r>
              <a:rPr lang="es-ES_tradnl" altLang="en-US" dirty="0" smtClean="0"/>
              <a:t> as </a:t>
            </a:r>
            <a:r>
              <a:rPr lang="es-ES_tradnl" altLang="en-US" dirty="0" err="1" smtClean="0"/>
              <a:t>many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Spanish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words</a:t>
            </a:r>
            <a:r>
              <a:rPr lang="es-ES_tradnl" altLang="en-US" dirty="0" smtClean="0"/>
              <a:t> as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can </a:t>
            </a:r>
            <a:r>
              <a:rPr lang="es-ES_tradnl" altLang="en-US" dirty="0" err="1" smtClean="0"/>
              <a:t>think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associated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school</a:t>
            </a:r>
            <a:r>
              <a:rPr lang="es-ES_tradnl" alt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229600" cy="6324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2800" dirty="0" smtClean="0">
                <a:solidFill>
                  <a:schemeClr val="hlink"/>
                </a:solidFill>
              </a:rPr>
              <a:t>II- </a:t>
            </a:r>
            <a:r>
              <a:rPr lang="es-ES_tradnl" altLang="en-US" sz="2800" dirty="0" err="1" smtClean="0"/>
              <a:t>Answer</a:t>
            </a:r>
            <a:r>
              <a:rPr lang="es-ES_tradnl" altLang="en-US" sz="2800" dirty="0" smtClean="0"/>
              <a:t> in full </a:t>
            </a:r>
            <a:r>
              <a:rPr lang="es-ES_tradnl" altLang="en-US" sz="2800" dirty="0" err="1" smtClean="0"/>
              <a:t>Spanish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sentences</a:t>
            </a:r>
            <a:r>
              <a:rPr lang="es-ES_tradnl" altLang="en-US" sz="2800" dirty="0" smtClean="0"/>
              <a:t>.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s-ES_tradnl" altLang="en-US" sz="2800" dirty="0" smtClean="0"/>
              <a:t>1. ¿De dónde eres?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s-ES_tradnl" altLang="en-US" sz="2800" dirty="0" smtClean="0"/>
              <a:t>2. ¿De qué nacionalidad eres?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s-ES_tradnl" altLang="en-US" sz="2800" dirty="0" smtClean="0"/>
              <a:t>4. ¿Dónde eres alumno(a)?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s-ES_tradnl" altLang="en-US" sz="2800" dirty="0" smtClean="0"/>
              <a:t>5. ¿Es grande o pequeña tu escuela?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s-ES_tradnl" altLang="en-US" sz="2800" dirty="0" smtClean="0"/>
              <a:t>6. ¿Cómo es la clase de español?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s-ES_tradnl" altLang="en-US" sz="2800" dirty="0" smtClean="0"/>
              <a:t>7. ¿Son ustedes buenos o malos alumnos?</a:t>
            </a:r>
          </a:p>
          <a:p>
            <a:pPr eaLnBrk="1" hangingPunct="1">
              <a:buFontTx/>
              <a:buNone/>
            </a:pPr>
            <a:endParaRPr lang="es-ES_tradnl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152400" y="381000"/>
            <a:ext cx="8839200" cy="5867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s-ES_tradnl" altLang="en-US" dirty="0" smtClean="0">
                <a:solidFill>
                  <a:srgbClr val="0070C0"/>
                </a:solidFill>
              </a:rPr>
              <a:t>V-</a:t>
            </a:r>
            <a:r>
              <a:rPr lang="es-ES_tradnl" altLang="en-US" dirty="0" smtClean="0"/>
              <a:t>   </a:t>
            </a: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complete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correct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of SER.</a:t>
            </a:r>
          </a:p>
          <a:p>
            <a:pPr marL="0" indent="0">
              <a:buFontTx/>
              <a:buAutoNum type="arabicPeriod"/>
            </a:pPr>
            <a:r>
              <a:rPr lang="es-ES_tradnl" altLang="en-US" dirty="0" smtClean="0"/>
              <a:t>Rosa, tú _________ de Florida, ¿no?</a:t>
            </a:r>
          </a:p>
          <a:p>
            <a:pPr marL="0" indent="0">
              <a:buFontTx/>
              <a:buAutoNum type="arabicPeriod"/>
            </a:pPr>
            <a:r>
              <a:rPr lang="es-ES_tradnl" altLang="en-US" dirty="0" smtClean="0"/>
              <a:t>Si, yo _______ de Florida.</a:t>
            </a:r>
          </a:p>
          <a:p>
            <a:pPr marL="0" indent="0">
              <a:buFontTx/>
              <a:buAutoNum type="arabicPeriod"/>
            </a:pPr>
            <a:r>
              <a:rPr lang="es-ES_tradnl" altLang="en-US" dirty="0" smtClean="0"/>
              <a:t>Fernando ______ de Florida también.</a:t>
            </a:r>
          </a:p>
          <a:p>
            <a:pPr marL="0" indent="0">
              <a:buFontTx/>
              <a:buAutoNum type="arabicPeriod"/>
            </a:pPr>
            <a:r>
              <a:rPr lang="es-ES_tradnl" altLang="en-US" dirty="0" smtClean="0"/>
              <a:t>Si, él _______ de Tampa.</a:t>
            </a:r>
          </a:p>
          <a:p>
            <a:pPr marL="0" indent="0">
              <a:buFontTx/>
              <a:buAutoNum type="arabicPeriod"/>
            </a:pPr>
            <a:r>
              <a:rPr lang="es-ES_tradnl" altLang="en-US" dirty="0" smtClean="0"/>
              <a:t>Nosotros _______ alumnos en la misma escuela.</a:t>
            </a:r>
          </a:p>
          <a:p>
            <a:pPr marL="0" indent="0">
              <a:buFontTx/>
              <a:buAutoNum type="arabicPeriod"/>
            </a:pPr>
            <a:r>
              <a:rPr lang="es-ES_tradnl" altLang="en-US" dirty="0" smtClean="0"/>
              <a:t>Ustedes __________ alumnos de español, ¿no?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Tarea # 5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 bwMode="auto">
          <a:xfrm>
            <a:off x="304800" y="1798638"/>
            <a:ext cx="85344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n-US" kern="0" dirty="0" err="1" smtClean="0"/>
              <a:t>Completa</a:t>
            </a:r>
            <a:r>
              <a:rPr lang="en-US" kern="0" dirty="0" smtClean="0"/>
              <a:t> la </a:t>
            </a:r>
            <a:r>
              <a:rPr lang="en-US" kern="0" dirty="0" err="1" smtClean="0"/>
              <a:t>hoja</a:t>
            </a:r>
            <a:r>
              <a:rPr lang="en-US" kern="0" dirty="0" smtClean="0"/>
              <a:t> CONVERSACION: </a:t>
            </a:r>
            <a:r>
              <a:rPr lang="en-US" u="sng" kern="0" dirty="0" err="1" smtClean="0"/>
              <a:t>En</a:t>
            </a:r>
            <a:r>
              <a:rPr lang="en-US" u="sng" kern="0" dirty="0" smtClean="0"/>
              <a:t> la </a:t>
            </a:r>
            <a:r>
              <a:rPr lang="en-US" u="sng" kern="0" dirty="0" err="1" smtClean="0"/>
              <a:t>tienda</a:t>
            </a:r>
            <a:r>
              <a:rPr lang="en-US" u="sng" kern="0" dirty="0" smtClean="0"/>
              <a:t> de </a:t>
            </a:r>
            <a:r>
              <a:rPr lang="en-US" u="sng" kern="0" dirty="0" err="1" smtClean="0"/>
              <a:t>ropa</a:t>
            </a:r>
            <a:endParaRPr lang="en-US" u="sng" kern="0" dirty="0" smtClean="0"/>
          </a:p>
          <a:p>
            <a:pPr>
              <a:defRPr/>
            </a:pPr>
            <a:r>
              <a:rPr lang="en-US" u="sng" kern="0" dirty="0" smtClean="0"/>
              <a:t>SHORT:</a:t>
            </a:r>
            <a:r>
              <a:rPr lang="en-US" kern="0" dirty="0" smtClean="0"/>
              <a:t> QUIZ REPASO A </a:t>
            </a:r>
            <a:r>
              <a:rPr lang="en-US" kern="0" smtClean="0"/>
              <a:t>on </a:t>
            </a:r>
            <a:r>
              <a:rPr lang="en-US" kern="0" smtClean="0"/>
              <a:t>TUES</a:t>
            </a:r>
            <a:r>
              <a:rPr lang="en-US" kern="0" smtClean="0"/>
              <a:t>DAY</a:t>
            </a:r>
            <a:r>
              <a:rPr lang="en-US" kern="0" dirty="0" smtClean="0"/>
              <a:t>!</a:t>
            </a:r>
          </a:p>
          <a:p>
            <a:pPr lvl="1">
              <a:defRPr/>
            </a:pPr>
            <a:r>
              <a:rPr lang="en-US" kern="0" dirty="0" smtClean="0"/>
              <a:t>Adjectives</a:t>
            </a:r>
          </a:p>
          <a:p>
            <a:pPr lvl="1">
              <a:defRPr/>
            </a:pPr>
            <a:r>
              <a:rPr lang="en-US" kern="0" dirty="0" smtClean="0"/>
              <a:t>Verb: SER</a:t>
            </a:r>
          </a:p>
          <a:p>
            <a:pPr lvl="1">
              <a:defRPr/>
            </a:pPr>
            <a:r>
              <a:rPr lang="en-US" kern="0" dirty="0" smtClean="0"/>
              <a:t>Singular </a:t>
            </a:r>
            <a:r>
              <a:rPr lang="en-US" kern="0" dirty="0" smtClean="0">
                <a:sym typeface="Wingdings" panose="05000000000000000000" pitchFamily="2" charset="2"/>
              </a:rPr>
              <a:t>Plural</a:t>
            </a:r>
          </a:p>
          <a:p>
            <a:pPr lvl="1">
              <a:defRPr/>
            </a:pPr>
            <a:r>
              <a:rPr lang="en-US" kern="0" dirty="0" err="1" smtClean="0">
                <a:sym typeface="Wingdings" panose="05000000000000000000" pitchFamily="2" charset="2"/>
              </a:rPr>
              <a:t>Definate</a:t>
            </a:r>
            <a:r>
              <a:rPr lang="en-US" kern="0" dirty="0" smtClean="0">
                <a:sym typeface="Wingdings" panose="05000000000000000000" pitchFamily="2" charset="2"/>
              </a:rPr>
              <a:t> Articles: </a:t>
            </a:r>
            <a:r>
              <a:rPr lang="en-US" i="1" kern="0" dirty="0" smtClean="0">
                <a:sym typeface="Wingdings" panose="05000000000000000000" pitchFamily="2" charset="2"/>
              </a:rPr>
              <a:t>el, la, </a:t>
            </a:r>
            <a:r>
              <a:rPr lang="en-US" i="1" kern="0" dirty="0" err="1" smtClean="0">
                <a:sym typeface="Wingdings" panose="05000000000000000000" pitchFamily="2" charset="2"/>
              </a:rPr>
              <a:t>los</a:t>
            </a:r>
            <a:r>
              <a:rPr lang="en-US" i="1" kern="0" dirty="0" smtClean="0">
                <a:sym typeface="Wingdings" panose="05000000000000000000" pitchFamily="2" charset="2"/>
              </a:rPr>
              <a:t>, las</a:t>
            </a:r>
            <a:endParaRPr lang="en-US" i="1" kern="0" dirty="0"/>
          </a:p>
        </p:txBody>
      </p:sp>
    </p:spTree>
    <p:extLst>
      <p:ext uri="{BB962C8B-B14F-4D97-AF65-F5344CB8AC3E}">
        <p14:creationId xmlns:p14="http://schemas.microsoft.com/office/powerpoint/2010/main" val="21226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6224</TotalTime>
  <Words>205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              Clase 702 La fecha es el 23 de septiembre del 2016</vt:lpstr>
      <vt:lpstr>PowerPoint Presentation</vt:lpstr>
      <vt:lpstr>PowerPoint Presentation</vt:lpstr>
      <vt:lpstr>Tarea # 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 nh/im La fecha es el 5 de enero del 2011</dc:title>
  <dc:creator>Helen Zumaeta</dc:creator>
  <cp:lastModifiedBy>Helen Zumaeta</cp:lastModifiedBy>
  <cp:revision>32</cp:revision>
  <cp:lastPrinted>2014-09-16T17:07:33Z</cp:lastPrinted>
  <dcterms:created xsi:type="dcterms:W3CDTF">2011-01-05T15:11:16Z</dcterms:created>
  <dcterms:modified xsi:type="dcterms:W3CDTF">2016-09-23T20:12:08Z</dcterms:modified>
</cp:coreProperties>
</file>